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4" r:id="rId6"/>
    <p:sldId id="262" r:id="rId7"/>
    <p:sldId id="263" r:id="rId8"/>
    <p:sldId id="265" r:id="rId9"/>
    <p:sldId id="260" r:id="rId10"/>
    <p:sldId id="266" r:id="rId11"/>
    <p:sldId id="267" r:id="rId12"/>
    <p:sldId id="261" r:id="rId13"/>
    <p:sldId id="268" r:id="rId1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5454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6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202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5E7611-6582-423E-AF68-68D15D5BFCAE}" type="datetimeFigureOut">
              <a:rPr lang="ko-KR" altLang="en-US" smtClean="0"/>
              <a:t>2021-04-22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1F7A6-B722-46E1-99A1-C75FE7479A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34591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5E7611-6582-423E-AF68-68D15D5BFCAE}" type="datetimeFigureOut">
              <a:rPr lang="ko-KR" altLang="en-US" smtClean="0"/>
              <a:t>2021-04-22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1F7A6-B722-46E1-99A1-C75FE7479A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02282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5E7611-6582-423E-AF68-68D15D5BFCAE}" type="datetimeFigureOut">
              <a:rPr lang="ko-KR" altLang="en-US" smtClean="0"/>
              <a:t>2021-04-22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1F7A6-B722-46E1-99A1-C75FE7479A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31232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5E7611-6582-423E-AF68-68D15D5BFCAE}" type="datetimeFigureOut">
              <a:rPr lang="ko-KR" altLang="en-US" smtClean="0"/>
              <a:t>2021-04-22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1F7A6-B722-46E1-99A1-C75FE7479A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45005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5E7611-6582-423E-AF68-68D15D5BFCAE}" type="datetimeFigureOut">
              <a:rPr lang="ko-KR" altLang="en-US" smtClean="0"/>
              <a:t>2021-04-22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1F7A6-B722-46E1-99A1-C75FE7479A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5275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5E7611-6582-423E-AF68-68D15D5BFCAE}" type="datetimeFigureOut">
              <a:rPr lang="ko-KR" altLang="en-US" smtClean="0"/>
              <a:t>2021-04-22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1F7A6-B722-46E1-99A1-C75FE7479A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7408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5E7611-6582-423E-AF68-68D15D5BFCAE}" type="datetimeFigureOut">
              <a:rPr lang="ko-KR" altLang="en-US" smtClean="0"/>
              <a:t>2021-04-22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1F7A6-B722-46E1-99A1-C75FE7479A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3799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5E7611-6582-423E-AF68-68D15D5BFCAE}" type="datetimeFigureOut">
              <a:rPr lang="ko-KR" altLang="en-US" smtClean="0"/>
              <a:t>2021-04-22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1F7A6-B722-46E1-99A1-C75FE7479A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3407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5E7611-6582-423E-AF68-68D15D5BFCAE}" type="datetimeFigureOut">
              <a:rPr lang="ko-KR" altLang="en-US" smtClean="0"/>
              <a:t>2021-04-22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1F7A6-B722-46E1-99A1-C75FE7479A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84927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5E7611-6582-423E-AF68-68D15D5BFCAE}" type="datetimeFigureOut">
              <a:rPr lang="ko-KR" altLang="en-US" smtClean="0"/>
              <a:t>2021-04-22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1F7A6-B722-46E1-99A1-C75FE7479A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10909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5E7611-6582-423E-AF68-68D15D5BFCAE}" type="datetimeFigureOut">
              <a:rPr lang="ko-KR" altLang="en-US" smtClean="0"/>
              <a:t>2021-04-22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1F7A6-B722-46E1-99A1-C75FE7479A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56229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5E7611-6582-423E-AF68-68D15D5BFCAE}" type="datetimeFigureOut">
              <a:rPr lang="ko-KR" altLang="en-US" smtClean="0"/>
              <a:t>2021-04-22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71F7A6-B722-46E1-99A1-C75FE7479A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00072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microsoft.com/office/2007/relationships/hdphoto" Target="../media/hdphoto5.wdp"/><Relationship Id="rId5" Type="http://schemas.openxmlformats.org/officeDocument/2006/relationships/image" Target="../media/image42.png"/><Relationship Id="rId4" Type="http://schemas.openxmlformats.org/officeDocument/2006/relationships/image" Target="../media/image41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jpg"/><Relationship Id="rId5" Type="http://schemas.openxmlformats.org/officeDocument/2006/relationships/image" Target="../media/image9.jpeg"/><Relationship Id="rId4" Type="http://schemas.openxmlformats.org/officeDocument/2006/relationships/image" Target="../media/image8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g"/><Relationship Id="rId13" Type="http://schemas.openxmlformats.org/officeDocument/2006/relationships/image" Target="../media/image22.png"/><Relationship Id="rId3" Type="http://schemas.openxmlformats.org/officeDocument/2006/relationships/image" Target="../media/image12.jpg"/><Relationship Id="rId7" Type="http://schemas.openxmlformats.org/officeDocument/2006/relationships/image" Target="../media/image16.jpg"/><Relationship Id="rId12" Type="http://schemas.openxmlformats.org/officeDocument/2006/relationships/image" Target="../media/image21.jpe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g"/><Relationship Id="rId11" Type="http://schemas.openxmlformats.org/officeDocument/2006/relationships/image" Target="../media/image20.png"/><Relationship Id="rId5" Type="http://schemas.openxmlformats.org/officeDocument/2006/relationships/image" Target="../media/image14.jpg"/><Relationship Id="rId10" Type="http://schemas.openxmlformats.org/officeDocument/2006/relationships/image" Target="../media/image19.jpg"/><Relationship Id="rId4" Type="http://schemas.openxmlformats.org/officeDocument/2006/relationships/image" Target="../media/image13.jpg"/><Relationship Id="rId9" Type="http://schemas.openxmlformats.org/officeDocument/2006/relationships/image" Target="../media/image18.jp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microsoft.com/office/2007/relationships/hdphoto" Target="../media/hdphoto2.wdp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jpg"/><Relationship Id="rId4" Type="http://schemas.openxmlformats.org/officeDocument/2006/relationships/image" Target="../media/image34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jpg"/><Relationship Id="rId5" Type="http://schemas.openxmlformats.org/officeDocument/2006/relationships/image" Target="../media/image38.jpg"/><Relationship Id="rId4" Type="http://schemas.openxmlformats.org/officeDocument/2006/relationships/image" Target="../media/image3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>
                <a:latin typeface="Franklin Gothic Demi" panose="020B0703020102020204" pitchFamily="34" charset="0"/>
              </a:rPr>
              <a:t>DESTINY</a:t>
            </a:r>
            <a:endParaRPr lang="ko-KR" altLang="en-US" dirty="0">
              <a:latin typeface="Franklin Gothic Demi" panose="020B0703020102020204" pitchFamily="34" charset="0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 smtClean="0"/>
              <a:t>김영현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05226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437146" cy="6858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9411" y="0"/>
            <a:ext cx="4437146" cy="6858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6086" y="0"/>
            <a:ext cx="44371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175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accent2">
                <a:lumMod val="50000"/>
              </a:schemeClr>
            </a:gs>
            <a:gs pos="54000">
              <a:schemeClr val="accent2">
                <a:lumMod val="75000"/>
              </a:schemeClr>
            </a:gs>
            <a:gs pos="3000">
              <a:schemeClr val="accent2">
                <a:lumMod val="75000"/>
              </a:schemeClr>
            </a:gs>
          </a:gsLst>
          <a:lin ang="14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302" y="113270"/>
            <a:ext cx="1295400" cy="12954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639330" y="407027"/>
            <a:ext cx="41585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SUNBREAKER</a:t>
            </a:r>
            <a:endParaRPr lang="ko-KR" altLang="en-US" sz="40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4854" y="0"/>
            <a:ext cx="44371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088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56761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3000" y="67019"/>
            <a:ext cx="1466000" cy="1499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027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128950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8480" y="5867399"/>
            <a:ext cx="835039" cy="835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635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0" y="3772930"/>
            <a:ext cx="12192000" cy="308507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0" y="3772930"/>
            <a:ext cx="12192000" cy="469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Franklin Gothic Demi" panose="020B0703020102020204" pitchFamily="34" charset="0"/>
              </a:rPr>
              <a:t>SELECT CLASS</a:t>
            </a:r>
            <a:endParaRPr lang="ko-KR" altLang="en-US" dirty="0">
              <a:latin typeface="Franklin Gothic Demi" panose="020B0703020102020204" pitchFamily="34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9118" y="4404154"/>
            <a:ext cx="1822622" cy="1822622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0334" y="4404154"/>
            <a:ext cx="1819390" cy="1822622"/>
          </a:xfrm>
          <a:prstGeom prst="rect">
            <a:avLst/>
          </a:prstGeom>
          <a:ln w="15875">
            <a:solidFill>
              <a:schemeClr val="bg1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8318" y="4404154"/>
            <a:ext cx="1822622" cy="1822622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649956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56761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2931" y="140171"/>
            <a:ext cx="1466138" cy="1499159"/>
          </a:xfrm>
          <a:prstGeom prst="rect">
            <a:avLst/>
          </a:prstGeom>
        </p:spPr>
      </p:pic>
      <p:pic>
        <p:nvPicPr>
          <p:cNvPr id="7" name="그림 6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373" y="1639330"/>
            <a:ext cx="2833200" cy="4662000"/>
          </a:xfrm>
          <a:prstGeom prst="rect">
            <a:avLst/>
          </a:prstGeom>
          <a:ln w="28575">
            <a:noFill/>
          </a:ln>
          <a:effectLst>
            <a:outerShdw blurRad="825500" dist="50800" dir="5400000" sx="111000" sy="111000" algn="ctr" rotWithShape="0">
              <a:schemeClr val="tx1">
                <a:lumMod val="50000"/>
                <a:lumOff val="50000"/>
              </a:schemeClr>
            </a:outerShdw>
          </a:effectLst>
        </p:spPr>
      </p:pic>
      <p:sp>
        <p:nvSpPr>
          <p:cNvPr id="9" name="TextBox 8"/>
          <p:cNvSpPr txBox="1"/>
          <p:nvPr/>
        </p:nvSpPr>
        <p:spPr>
          <a:xfrm>
            <a:off x="1597391" y="6673334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방어구</a:t>
            </a:r>
            <a:endParaRPr lang="en-US" altLang="ko-KR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10" name="그림 9"/>
          <p:cNvPicPr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9400" y="1639330"/>
            <a:ext cx="2833200" cy="4662000"/>
          </a:xfrm>
          <a:prstGeom prst="rect">
            <a:avLst/>
          </a:prstGeom>
          <a:effectLst>
            <a:outerShdw blurRad="825500" dist="50800" dir="5400000" sx="111000" sy="111000" algn="ctr" rotWithShape="0">
              <a:schemeClr val="tx1">
                <a:lumMod val="50000"/>
                <a:lumOff val="50000"/>
              </a:schemeClr>
            </a:outerShdw>
          </a:effectLst>
        </p:spPr>
      </p:pic>
      <p:sp>
        <p:nvSpPr>
          <p:cNvPr id="11" name="TextBox 10"/>
          <p:cNvSpPr txBox="1"/>
          <p:nvPr/>
        </p:nvSpPr>
        <p:spPr>
          <a:xfrm>
            <a:off x="5542002" y="667333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스킬트리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12" name="그림 11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9427" y="1639330"/>
            <a:ext cx="2833200" cy="4662000"/>
          </a:xfrm>
          <a:prstGeom prst="rect">
            <a:avLst/>
          </a:prstGeom>
          <a:effectLst>
            <a:outerShdw blurRad="825500" dist="50800" dir="5400000" sx="111000" sy="111000" algn="ctr" rotWithShape="0">
              <a:schemeClr val="tx1">
                <a:lumMod val="50000"/>
                <a:lumOff val="50000"/>
              </a:schemeClr>
            </a:outerShdw>
          </a:effectLst>
        </p:spPr>
      </p:pic>
      <p:sp>
        <p:nvSpPr>
          <p:cNvPr id="13" name="TextBox 12"/>
          <p:cNvSpPr txBox="1"/>
          <p:nvPr/>
        </p:nvSpPr>
        <p:spPr>
          <a:xfrm>
            <a:off x="9602029" y="667333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주요인물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83587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302" y="206125"/>
            <a:ext cx="909474" cy="90947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084" y="206125"/>
            <a:ext cx="909474" cy="90947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3866" y="206125"/>
            <a:ext cx="909474" cy="90947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302" y="1369906"/>
            <a:ext cx="909474" cy="90947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084" y="1369906"/>
            <a:ext cx="909474" cy="90947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3866" y="1369906"/>
            <a:ext cx="909474" cy="90947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302" y="2533687"/>
            <a:ext cx="909474" cy="90947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084" y="2533687"/>
            <a:ext cx="909474" cy="909474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3866" y="2533687"/>
            <a:ext cx="909474" cy="909474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4000084" y="192038"/>
            <a:ext cx="7930342" cy="650224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0791" y="331647"/>
            <a:ext cx="909474" cy="909474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163866" y="386274"/>
            <a:ext cx="47916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solidFill>
                  <a:schemeClr val="bg1">
                    <a:lumMod val="8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천공의 </a:t>
            </a:r>
            <a:r>
              <a:rPr lang="ko-KR" altLang="en-US" sz="2000" dirty="0" err="1" smtClean="0">
                <a:solidFill>
                  <a:schemeClr val="bg1">
                    <a:lumMod val="8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쏙독새</a:t>
            </a: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</a:rPr>
              <a:t/>
            </a:r>
            <a:br>
              <a:rPr lang="ko-KR" altLang="en-US" sz="20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</a:rPr>
              <a:t>경이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/ </a:t>
            </a:r>
            <a:r>
              <a:rPr lang="ko-KR" altLang="en-US" sz="1400" dirty="0" err="1">
                <a:solidFill>
                  <a:schemeClr val="bg1">
                    <a:lumMod val="85000"/>
                  </a:schemeClr>
                </a:solidFill>
              </a:rPr>
              <a:t>헌터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/ Unknown / 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</a:rPr>
              <a:t>헬멧</a:t>
            </a:r>
          </a:p>
          <a:p>
            <a:r>
              <a:rPr lang="ko-KR" altLang="en-US" sz="1400" i="1" dirty="0">
                <a:solidFill>
                  <a:schemeClr val="bg1">
                    <a:lumMod val="85000"/>
                  </a:schemeClr>
                </a:solidFill>
              </a:rPr>
              <a:t>별빛의 인도를 따르면 어떠한 진공도 나를 가두지 못하리</a:t>
            </a:r>
            <a:r>
              <a:rPr lang="en-US" altLang="ko-KR" sz="1400" i="1" dirty="0" smtClean="0">
                <a:solidFill>
                  <a:schemeClr val="bg1">
                    <a:lumMod val="85000"/>
                  </a:schemeClr>
                </a:solidFill>
              </a:rPr>
              <a:t>.</a:t>
            </a:r>
            <a:endParaRPr lang="en-US" altLang="ko-KR" sz="1400" i="1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831" y="2040470"/>
            <a:ext cx="806906" cy="806906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4954484" y="2060085"/>
            <a:ext cx="46554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>
                <a:solidFill>
                  <a:schemeClr val="bg1">
                    <a:lumMod val="85000"/>
                  </a:schemeClr>
                </a:solidFill>
              </a:rPr>
              <a:t>매의 </a:t>
            </a:r>
            <a:r>
              <a:rPr lang="ko-KR" altLang="en-US" sz="1200" b="1" dirty="0">
                <a:solidFill>
                  <a:schemeClr val="bg1">
                    <a:lumMod val="85000"/>
                  </a:schemeClr>
                </a:solidFill>
              </a:rPr>
              <a:t>눈 해킹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</a:rPr>
              <a:t>막대한 피해를 주는 단발 사격을 하도록 황금 총을 개조합니다</a:t>
            </a:r>
            <a:r>
              <a:rPr lang="en-US" altLang="ko-KR" sz="1200" dirty="0" smtClean="0">
                <a:solidFill>
                  <a:schemeClr val="bg1">
                    <a:lumMod val="85000"/>
                  </a:schemeClr>
                </a:solidFill>
              </a:rPr>
              <a:t>.</a:t>
            </a:r>
          </a:p>
          <a:p>
            <a:r>
              <a:rPr lang="ko-KR" altLang="en-US" sz="1200" dirty="0" smtClean="0">
                <a:solidFill>
                  <a:schemeClr val="bg1">
                    <a:lumMod val="85000"/>
                  </a:schemeClr>
                </a:solidFill>
              </a:rPr>
              <a:t>이 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</a:rPr>
              <a:t>사격으로 처치한 적은 폭발하며 </a:t>
            </a:r>
            <a:r>
              <a:rPr lang="ko-KR" altLang="en-US" sz="1200" dirty="0" err="1">
                <a:solidFill>
                  <a:schemeClr val="bg1">
                    <a:lumMod val="85000"/>
                  </a:schemeClr>
                </a:solidFill>
              </a:rPr>
              <a:t>궁극기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</a:rPr>
              <a:t> 에너지를 채워 줍니다</a:t>
            </a:r>
            <a:r>
              <a:rPr lang="en-US" altLang="ko-KR" sz="1200" dirty="0" smtClean="0">
                <a:solidFill>
                  <a:schemeClr val="bg1">
                    <a:lumMod val="85000"/>
                  </a:schemeClr>
                </a:solidFill>
              </a:rPr>
              <a:t>.</a:t>
            </a:r>
            <a:endParaRPr lang="en-US" altLang="ko-KR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7744" y="3952051"/>
            <a:ext cx="3035349" cy="1707384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7755" y="3285740"/>
            <a:ext cx="4252656" cy="3040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862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437146" cy="68580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3739" y="0"/>
            <a:ext cx="4437146" cy="6858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4854" y="0"/>
            <a:ext cx="44371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897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4112">
              <a:schemeClr val="accent2">
                <a:lumMod val="75000"/>
              </a:schemeClr>
            </a:gs>
            <a:gs pos="4000">
              <a:schemeClr val="accent2"/>
            </a:gs>
            <a:gs pos="100000">
              <a:schemeClr val="accent2">
                <a:lumMod val="50000"/>
              </a:schemeClr>
            </a:gs>
          </a:gsLst>
          <a:lin ang="14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4854" y="0"/>
            <a:ext cx="4437146" cy="6858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55489"/>
            <a:ext cx="1208902" cy="120890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41621" y="405997"/>
            <a:ext cx="39453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GUNSLINGER</a:t>
            </a:r>
            <a:endParaRPr lang="ko-KR" altLang="en-US" sz="40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029" y="1703172"/>
            <a:ext cx="735227" cy="73522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012" y="2854447"/>
            <a:ext cx="745678" cy="74567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394" y="4016173"/>
            <a:ext cx="735227" cy="73522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285903" y="1809175"/>
            <a:ext cx="47291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</a:rPr>
              <a:t>황금 총</a:t>
            </a:r>
            <a:r>
              <a:rPr lang="ko-KR" altLang="en-US" sz="1400" dirty="0">
                <a:solidFill>
                  <a:schemeClr val="bg1"/>
                </a:solidFill>
              </a:rPr>
              <a:t/>
            </a:r>
            <a:br>
              <a:rPr lang="ko-KR" altLang="en-US" sz="1400" dirty="0">
                <a:solidFill>
                  <a:schemeClr val="bg1"/>
                </a:solidFill>
              </a:rPr>
            </a:br>
            <a:r>
              <a:rPr lang="ko-KR" altLang="en-US" sz="1400" dirty="0">
                <a:solidFill>
                  <a:schemeClr val="bg1"/>
                </a:solidFill>
              </a:rPr>
              <a:t>불타는 권총을 소환하여 태양 빛으로 적을 소멸시킵니다</a:t>
            </a:r>
            <a:r>
              <a:rPr lang="en-US" altLang="ko-KR" sz="1400" dirty="0">
                <a:solidFill>
                  <a:schemeClr val="bg1"/>
                </a:solidFill>
              </a:rPr>
              <a:t>.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296548" y="2854447"/>
            <a:ext cx="423545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</a:rPr>
              <a:t>6</a:t>
            </a:r>
            <a:r>
              <a:rPr lang="ko-KR" altLang="en-US" sz="1400" b="1" dirty="0">
                <a:solidFill>
                  <a:schemeClr val="bg1"/>
                </a:solidFill>
              </a:rPr>
              <a:t>연발</a:t>
            </a:r>
            <a:r>
              <a:rPr lang="ko-KR" altLang="en-US" sz="1400" dirty="0">
                <a:solidFill>
                  <a:schemeClr val="bg1"/>
                </a:solidFill>
              </a:rPr>
              <a:t/>
            </a:r>
            <a:br>
              <a:rPr lang="ko-KR" altLang="en-US" sz="1400" dirty="0">
                <a:solidFill>
                  <a:schemeClr val="bg1"/>
                </a:solidFill>
              </a:rPr>
            </a:br>
            <a:r>
              <a:rPr lang="ko-KR" altLang="en-US" sz="1400" dirty="0">
                <a:solidFill>
                  <a:schemeClr val="bg1"/>
                </a:solidFill>
              </a:rPr>
              <a:t>황금 총은 최대 </a:t>
            </a:r>
            <a:r>
              <a:rPr lang="en-US" altLang="ko-KR" sz="1400" dirty="0">
                <a:solidFill>
                  <a:schemeClr val="bg1"/>
                </a:solidFill>
              </a:rPr>
              <a:t>6</a:t>
            </a:r>
            <a:r>
              <a:rPr lang="ko-KR" altLang="en-US" sz="1400" dirty="0">
                <a:solidFill>
                  <a:schemeClr val="bg1"/>
                </a:solidFill>
              </a:rPr>
              <a:t>번까지 빠르게 발사할 수 있으며</a:t>
            </a:r>
            <a:r>
              <a:rPr lang="en-US" altLang="ko-KR" sz="1400" dirty="0">
                <a:solidFill>
                  <a:schemeClr val="bg1"/>
                </a:solidFill>
              </a:rPr>
              <a:t>, </a:t>
            </a:r>
            <a:endParaRPr lang="en-US" altLang="ko-KR" sz="1400" dirty="0" smtClean="0">
              <a:solidFill>
                <a:schemeClr val="bg1"/>
              </a:solidFill>
            </a:endParaRPr>
          </a:p>
          <a:p>
            <a:r>
              <a:rPr lang="ko-KR" altLang="en-US" sz="1400" dirty="0" smtClean="0">
                <a:solidFill>
                  <a:schemeClr val="bg1"/>
                </a:solidFill>
              </a:rPr>
              <a:t>적을 </a:t>
            </a:r>
            <a:r>
              <a:rPr lang="en-US" altLang="ko-KR" sz="1400" dirty="0">
                <a:solidFill>
                  <a:schemeClr val="bg1"/>
                </a:solidFill>
              </a:rPr>
              <a:t>1</a:t>
            </a:r>
            <a:r>
              <a:rPr lang="ko-KR" altLang="en-US" sz="1400" dirty="0">
                <a:solidFill>
                  <a:schemeClr val="bg1"/>
                </a:solidFill>
              </a:rPr>
              <a:t>명 처치할 때마다 총알 </a:t>
            </a:r>
            <a:r>
              <a:rPr lang="en-US" altLang="ko-KR" sz="1400" dirty="0">
                <a:solidFill>
                  <a:schemeClr val="bg1"/>
                </a:solidFill>
              </a:rPr>
              <a:t>1</a:t>
            </a:r>
            <a:r>
              <a:rPr lang="ko-KR" altLang="en-US" sz="1400" dirty="0">
                <a:solidFill>
                  <a:schemeClr val="bg1"/>
                </a:solidFill>
              </a:rPr>
              <a:t>개를 반환합니다</a:t>
            </a:r>
            <a:r>
              <a:rPr lang="en-US" altLang="ko-KR" sz="1400" dirty="0">
                <a:solidFill>
                  <a:schemeClr val="bg1"/>
                </a:solidFill>
              </a:rPr>
              <a:t>.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321242" y="3906732"/>
            <a:ext cx="503375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err="1">
                <a:solidFill>
                  <a:schemeClr val="bg1"/>
                </a:solidFill>
              </a:rPr>
              <a:t>줄세우기</a:t>
            </a:r>
            <a:r>
              <a:rPr lang="ko-KR" altLang="en-US" sz="1400" dirty="0">
                <a:solidFill>
                  <a:schemeClr val="bg1"/>
                </a:solidFill>
              </a:rPr>
              <a:t/>
            </a:r>
            <a:br>
              <a:rPr lang="ko-KR" altLang="en-US" sz="1400" dirty="0">
                <a:solidFill>
                  <a:schemeClr val="bg1"/>
                </a:solidFill>
              </a:rPr>
            </a:br>
            <a:r>
              <a:rPr lang="ko-KR" altLang="en-US" sz="1400" dirty="0">
                <a:solidFill>
                  <a:schemeClr val="bg1"/>
                </a:solidFill>
              </a:rPr>
              <a:t>황금 총으로 정밀 피해를 줄 수 있습니다</a:t>
            </a:r>
            <a:r>
              <a:rPr lang="en-US" altLang="ko-KR" sz="1400" dirty="0">
                <a:solidFill>
                  <a:schemeClr val="bg1"/>
                </a:solidFill>
              </a:rPr>
              <a:t>. </a:t>
            </a:r>
            <a:endParaRPr lang="en-US" altLang="ko-KR" sz="1400" dirty="0" smtClean="0">
              <a:solidFill>
                <a:schemeClr val="bg1"/>
              </a:solidFill>
            </a:endParaRPr>
          </a:p>
          <a:p>
            <a:r>
              <a:rPr lang="ko-KR" altLang="en-US" sz="1400" dirty="0" smtClean="0">
                <a:solidFill>
                  <a:schemeClr val="bg1"/>
                </a:solidFill>
              </a:rPr>
              <a:t>황금 </a:t>
            </a:r>
            <a:r>
              <a:rPr lang="ko-KR" altLang="en-US" sz="1400" dirty="0">
                <a:solidFill>
                  <a:schemeClr val="bg1"/>
                </a:solidFill>
              </a:rPr>
              <a:t>총으로 정밀 공격을 적중시키면 빛의 </a:t>
            </a:r>
            <a:r>
              <a:rPr lang="ko-KR" altLang="en-US" sz="1400" dirty="0" err="1">
                <a:solidFill>
                  <a:schemeClr val="bg1"/>
                </a:solidFill>
              </a:rPr>
              <a:t>보주를</a:t>
            </a:r>
            <a:r>
              <a:rPr lang="ko-KR" altLang="en-US" sz="1400" dirty="0">
                <a:solidFill>
                  <a:schemeClr val="bg1"/>
                </a:solidFill>
              </a:rPr>
              <a:t> 생성하고</a:t>
            </a:r>
            <a:r>
              <a:rPr lang="en-US" altLang="ko-KR" sz="1400" dirty="0">
                <a:solidFill>
                  <a:schemeClr val="bg1"/>
                </a:solidFill>
              </a:rPr>
              <a:t>, </a:t>
            </a:r>
            <a:endParaRPr lang="en-US" altLang="ko-KR" sz="1400" dirty="0" smtClean="0">
              <a:solidFill>
                <a:schemeClr val="bg1"/>
              </a:solidFill>
            </a:endParaRPr>
          </a:p>
          <a:p>
            <a:r>
              <a:rPr lang="ko-KR" altLang="en-US" sz="1400" dirty="0" smtClean="0">
                <a:solidFill>
                  <a:schemeClr val="bg1"/>
                </a:solidFill>
              </a:rPr>
              <a:t>더 </a:t>
            </a:r>
            <a:r>
              <a:rPr lang="ko-KR" altLang="en-US" sz="1400" dirty="0">
                <a:solidFill>
                  <a:schemeClr val="bg1"/>
                </a:solidFill>
              </a:rPr>
              <a:t>큰 피해를 주며</a:t>
            </a:r>
            <a:r>
              <a:rPr lang="en-US" altLang="ko-KR" sz="1400" dirty="0">
                <a:solidFill>
                  <a:schemeClr val="bg1"/>
                </a:solidFill>
              </a:rPr>
              <a:t>, </a:t>
            </a:r>
            <a:r>
              <a:rPr lang="ko-KR" altLang="en-US" sz="1400" dirty="0">
                <a:solidFill>
                  <a:schemeClr val="bg1"/>
                </a:solidFill>
              </a:rPr>
              <a:t>지속시간이 연장됩니다</a:t>
            </a:r>
            <a:r>
              <a:rPr lang="en-US" altLang="ko-KR" sz="1400" dirty="0">
                <a:solidFill>
                  <a:schemeClr val="bg1"/>
                </a:solidFill>
              </a:rPr>
              <a:t>.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394" y="5167448"/>
            <a:ext cx="735227" cy="735227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296527" y="5273451"/>
            <a:ext cx="57518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</a:rPr>
              <a:t>칼날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장전</a:t>
            </a:r>
            <a:r>
              <a:rPr lang="ko-KR" altLang="en-US" sz="1400" dirty="0">
                <a:solidFill>
                  <a:schemeClr val="bg1"/>
                </a:solidFill>
              </a:rPr>
              <a:t/>
            </a:r>
            <a:br>
              <a:rPr lang="ko-KR" altLang="en-US" sz="1400" dirty="0">
                <a:solidFill>
                  <a:schemeClr val="bg1"/>
                </a:solidFill>
              </a:rPr>
            </a:br>
            <a:r>
              <a:rPr lang="ko-KR" altLang="en-US" sz="1400" dirty="0">
                <a:solidFill>
                  <a:schemeClr val="bg1"/>
                </a:solidFill>
              </a:rPr>
              <a:t>공중으로 도약한 다음 태양열이 충전된 폭발물 칼을 연속 발사합니다</a:t>
            </a:r>
            <a:r>
              <a:rPr lang="en-US" altLang="ko-KR" sz="1400" dirty="0">
                <a:solidFill>
                  <a:schemeClr val="bg1"/>
                </a:solidFill>
              </a:rPr>
              <a:t>.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0431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545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576" y="210312"/>
            <a:ext cx="1800000" cy="2340000"/>
          </a:xfrm>
          <a:prstGeom prst="rect">
            <a:avLst/>
          </a:prstGeom>
          <a:effectLst>
            <a:glow rad="88900">
              <a:schemeClr val="bg1">
                <a:alpha val="90000"/>
              </a:schemeClr>
            </a:glow>
          </a:effectLst>
        </p:spPr>
      </p:pic>
      <p:pic>
        <p:nvPicPr>
          <p:cNvPr id="3" name="그림 2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6779" y="210312"/>
            <a:ext cx="1800000" cy="2340000"/>
          </a:xfrm>
          <a:prstGeom prst="rect">
            <a:avLst/>
          </a:prstGeom>
          <a:effectLst>
            <a:glow rad="88900">
              <a:schemeClr val="bg1">
                <a:alpha val="90000"/>
              </a:schemeClr>
            </a:glow>
          </a:effectLst>
        </p:spPr>
      </p:pic>
      <p:pic>
        <p:nvPicPr>
          <p:cNvPr id="4" name="그림 3"/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5982" y="210312"/>
            <a:ext cx="1800000" cy="2340000"/>
          </a:xfrm>
          <a:prstGeom prst="rect">
            <a:avLst/>
          </a:prstGeom>
          <a:effectLst>
            <a:glow rad="88900">
              <a:schemeClr val="bg1">
                <a:alpha val="90000"/>
              </a:schemeClr>
            </a:glow>
          </a:effectLst>
        </p:spPr>
      </p:pic>
      <p:sp>
        <p:nvSpPr>
          <p:cNvPr id="5" name="TextBox 4"/>
          <p:cNvSpPr txBox="1"/>
          <p:nvPr/>
        </p:nvSpPr>
        <p:spPr>
          <a:xfrm>
            <a:off x="279924" y="2645644"/>
            <a:ext cx="20826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 err="1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케이드</a:t>
            </a:r>
            <a:r>
              <a:rPr lang="en-US" altLang="ko-KR" sz="14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-6</a:t>
            </a:r>
          </a:p>
          <a:p>
            <a:pPr algn="ctr"/>
            <a:r>
              <a:rPr lang="en-US" altLang="ko-KR" sz="14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sz="1400" dirty="0" err="1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헌터</a:t>
            </a:r>
            <a:r>
              <a:rPr lang="ko-KR" altLang="en-US" sz="14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선봉대장 </a:t>
            </a:r>
            <a:r>
              <a:rPr lang="ko-KR" altLang="en-US" sz="1400" dirty="0" err="1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였던것</a:t>
            </a:r>
            <a:r>
              <a:rPr lang="en-US" altLang="ko-KR" sz="14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664660" y="2645644"/>
            <a:ext cx="16642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신 </a:t>
            </a:r>
            <a:r>
              <a:rPr lang="ko-KR" altLang="en-US" sz="1400" dirty="0" err="1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말푸르</a:t>
            </a:r>
            <a:endParaRPr lang="en-US" altLang="ko-KR" sz="1400" dirty="0" smtClean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r>
              <a:rPr lang="en-US" altLang="ko-KR" sz="14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sz="1400" dirty="0" err="1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황금총의</a:t>
            </a:r>
            <a:r>
              <a:rPr lang="ko-KR" altLang="en-US" sz="14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사나이</a:t>
            </a:r>
            <a:r>
              <a:rPr lang="en-US" altLang="ko-KR" sz="14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endParaRPr lang="ko-KR" altLang="en-US" sz="14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675016" y="2645644"/>
            <a:ext cx="21419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아나 </a:t>
            </a:r>
            <a:r>
              <a:rPr lang="ko-KR" altLang="en-US" sz="1400" dirty="0" err="1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브레이</a:t>
            </a:r>
            <a:endParaRPr lang="en-US" altLang="ko-KR" sz="1400" dirty="0" smtClean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r>
              <a:rPr lang="en-US" altLang="ko-KR" sz="14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sz="14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황혼의 틈 전투의 영웅</a:t>
            </a:r>
            <a:r>
              <a:rPr lang="en-US" altLang="ko-KR" sz="14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endParaRPr lang="ko-KR" altLang="en-US" sz="14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8" name="그림 7"/>
          <p:cNvPicPr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5185" y="210312"/>
            <a:ext cx="1800000" cy="2340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690994" y="2645644"/>
            <a:ext cx="25010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 err="1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에리스</a:t>
            </a:r>
            <a:r>
              <a:rPr lang="ko-KR" altLang="en-US" sz="14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몬</a:t>
            </a:r>
            <a:endParaRPr lang="en-US" altLang="ko-KR" sz="1400" dirty="0" smtClean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r>
              <a:rPr lang="en-US" altLang="ko-KR" sz="14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sz="14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과거 </a:t>
            </a:r>
            <a:r>
              <a:rPr lang="ko-KR" altLang="en-US" sz="1400" dirty="0" err="1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아이코라</a:t>
            </a:r>
            <a:r>
              <a:rPr lang="ko-KR" altLang="en-US" sz="14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1400" dirty="0" err="1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은신자</a:t>
            </a:r>
            <a:r>
              <a:rPr lang="ko-KR" altLang="en-US" sz="14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소속</a:t>
            </a:r>
            <a:r>
              <a:rPr lang="en-US" altLang="ko-KR" sz="14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endParaRPr lang="ko-KR" altLang="en-US" sz="14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36721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56761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3843" y="0"/>
            <a:ext cx="1364314" cy="149915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146" y="1499159"/>
            <a:ext cx="2833200" cy="4661719"/>
          </a:xfrm>
          <a:prstGeom prst="rect">
            <a:avLst/>
          </a:prstGeom>
          <a:effectLst>
            <a:outerShdw blurRad="825500" dist="50800" dir="5400000" sx="111000" sy="111000" algn="ctr" rotWithShape="0">
              <a:srgbClr val="000000">
                <a:alpha val="60000"/>
              </a:srgbClr>
            </a:outerShdw>
          </a:effectLst>
        </p:spPr>
      </p:pic>
      <p:pic>
        <p:nvPicPr>
          <p:cNvPr id="6" name="그림 5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9400" y="1499159"/>
            <a:ext cx="2833200" cy="4662000"/>
          </a:xfrm>
          <a:prstGeom prst="rect">
            <a:avLst/>
          </a:prstGeom>
          <a:effectLst>
            <a:outerShdw blurRad="825500" dist="50800" dir="5400000" sx="111000" sy="111000" algn="ctr" rotWithShape="0">
              <a:srgbClr val="000000">
                <a:alpha val="60000"/>
              </a:srgbClr>
            </a:outerShdw>
          </a:effectLst>
        </p:spPr>
      </p:pic>
      <p:pic>
        <p:nvPicPr>
          <p:cNvPr id="7" name="그림 6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2654" y="1499159"/>
            <a:ext cx="2833200" cy="4662000"/>
          </a:xfrm>
          <a:prstGeom prst="rect">
            <a:avLst/>
          </a:prstGeom>
          <a:effectLst>
            <a:outerShdw blurRad="825500" dist="50800" dir="5400000" sx="111000" sy="111000" algn="ctr" rotWithShape="0">
              <a:srgbClr val="000000">
                <a:alpha val="60000"/>
              </a:srgbClr>
            </a:outerShdw>
          </a:effectLst>
        </p:spPr>
      </p:pic>
      <p:sp>
        <p:nvSpPr>
          <p:cNvPr id="8" name="TextBox 7"/>
          <p:cNvSpPr txBox="1"/>
          <p:nvPr/>
        </p:nvSpPr>
        <p:spPr>
          <a:xfrm>
            <a:off x="1517904" y="667957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방어구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542002" y="667333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스킬트리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565256" y="667971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주요인물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05247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534</TotalTime>
  <Words>74</Words>
  <Application>Microsoft Office PowerPoint</Application>
  <PresentationFormat>와이드스크린</PresentationFormat>
  <Paragraphs>31</Paragraphs>
  <Slides>13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8" baseType="lpstr">
      <vt:lpstr>HY견고딕</vt:lpstr>
      <vt:lpstr>맑은 고딕</vt:lpstr>
      <vt:lpstr>Arial</vt:lpstr>
      <vt:lpstr>Franklin Gothic Demi</vt:lpstr>
      <vt:lpstr>Office 테마</vt:lpstr>
      <vt:lpstr>DESTINY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DESTINY WEAPON LIST</dc:title>
  <dc:creator>user</dc:creator>
  <cp:lastModifiedBy>user</cp:lastModifiedBy>
  <cp:revision>28</cp:revision>
  <dcterms:created xsi:type="dcterms:W3CDTF">2021-04-19T03:06:34Z</dcterms:created>
  <dcterms:modified xsi:type="dcterms:W3CDTF">2021-04-22T07:43:52Z</dcterms:modified>
</cp:coreProperties>
</file>